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741C6-937A-450C-9F46-1CF67EC03D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E3A3D2-8BF1-4ECA-A9C7-70F296F551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69CD9-7E6E-4BA7-8125-EB781BA4D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66F56-8467-4171-887A-335FCECB2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F0EA41-212C-4A24-AF5F-A802B782C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366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4ED71-0CC0-4841-8505-2ACB1BAED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D2BC13-A6A5-4449-A7A4-0B2E6C779B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1BFCC-F9F1-4533-8C37-C5DA43B3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6778F-C56D-43A8-9D25-6A867D1A0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E9319-4626-4A41-9A41-8FCFCD8D5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678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A8D523-5E59-4B5D-AA6C-BE2D767A72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2BA7E3-EA57-4DD5-92A8-8FF3D7D427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474A5-FAC0-4307-9480-17FFA3CE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6D1FD-3B46-492B-A214-20547F04C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DF92D-2F05-43DD-AB99-E18C0F317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270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2E6C4-18DA-466D-846D-8028C9657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2039F-E7D4-4250-A19B-182694036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35DB8-C2BE-465B-A18C-296C81380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07897-FCAF-49EC-BFF4-C05E6CE7A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182FD-9356-4AAD-9130-944F6DD8B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017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A049B-C814-4296-9446-7C7763A4C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743E6-188C-4850-8A45-04AEBD22E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72518-1711-43B0-B8EF-014418C8F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0304-D2BB-42D3-A48C-4051EAEDB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FCD2C-A740-4D18-B460-7B560C180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585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3009C-94BB-44E5-9708-1AFA63719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A667E-06EF-45F9-BA8B-DF26FF6238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ED959C-2AC0-45BF-9F59-CA27CC117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08CDDE-1BA0-4B02-832B-D7D2F6503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534D34-D3D3-4B7D-9BB6-E962F99C5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64ED2-86EB-4B93-A62D-B5D53DE0D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53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44874-CFF2-406F-98A1-3B5A4A880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5143D-581F-46EF-BB6D-51698464D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FAE20-E8A3-4139-85BE-9AEE44A4C2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D446F-7778-45A2-B026-8F88098004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EB806-2ABF-4F74-B628-ACB3A4EF05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B46D44-45AE-4AA6-89D7-88EFF7482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4B0238-C1DE-4589-8DCE-F9163BD18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C0AE40-9C96-4151-BDEE-11601D74E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270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6443A-EF76-48A1-B89F-FE359BC02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19B5D0-4038-4E8E-ABA5-15ADCEC24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0C75E9-0AAE-46E9-89C8-82D76F6CA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E08B3-EEA2-4C6B-99CB-9E28F649F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02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77BC65-4FDD-45D7-9136-4EB0788B8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B88E02-F18C-4BF6-B77F-492EF5C65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E12B4-DE57-4386-B261-F80DC6908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042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2AD0E-443F-4585-8824-90804E105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B4470-F4F5-408E-B3DF-E983F18A9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8DD087-9D95-4787-8EA7-1DD434D957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8ACA99-8ED1-4153-8734-9AA7CF706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8C7696-3581-4415-B2D7-4F3A118E1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6DF081-097D-4C76-9E49-9D9F219B2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971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E8903-8E3C-4869-BFE1-FBE302D75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2196B7-A654-449E-8F71-0C59B16400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BEA76C-734F-441D-923B-DE4B974625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0CD95-A248-43F4-8C4A-33D93492D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70AEEB-BB13-4EDE-A3FD-1E7B7628E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D10B1-BF7A-43BD-834C-1EACEF11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67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6963FB-C640-4A15-9E8E-09367AAAD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EB212-62BC-427A-9FEF-2C74BB7C6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37D73-4EA4-415A-A163-07E25C8C69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BBBD8-FB73-41AE-844A-F79632996475}" type="datetimeFigureOut">
              <a:rPr lang="en-US" smtClean="0"/>
              <a:t>8/8/2020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8AEC9-D7F0-4C92-93BB-FC9DED380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B12AD-3F56-4417-A0DF-2CFD394DA7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D8AE7-5E29-423C-B038-6B037AF19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05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3591-953E-4EFC-AC47-10C16E412D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0693" y="3035138"/>
            <a:ext cx="9144000" cy="2387600"/>
          </a:xfrm>
        </p:spPr>
        <p:txBody>
          <a:bodyPr>
            <a:noAutofit/>
          </a:bodyPr>
          <a:lstStyle/>
          <a:p>
            <a:r>
              <a:rPr lang="en-US" sz="150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ombie Holocaust" pitchFamily="2" charset="0"/>
              </a:rPr>
              <a:t>Arkham </a:t>
            </a:r>
            <a:br>
              <a:rPr lang="en-US" sz="150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ombie Holocaust" pitchFamily="2" charset="0"/>
              </a:rPr>
            </a:br>
            <a:r>
              <a:rPr lang="en-US" sz="150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ombie Holocaust" pitchFamily="2" charset="0"/>
              </a:rPr>
              <a:t>Adventure</a:t>
            </a:r>
          </a:p>
        </p:txBody>
      </p:sp>
    </p:spTree>
    <p:extLst>
      <p:ext uri="{BB962C8B-B14F-4D97-AF65-F5344CB8AC3E}">
        <p14:creationId xmlns:p14="http://schemas.microsoft.com/office/powerpoint/2010/main" val="2857068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B55642-8E7F-401A-895F-B1C66C0C1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96" b="89710" l="9201" r="89859">
                        <a14:foregroundMark x1="23304" y1="36064" x2="26662" y2="29870"/>
                        <a14:foregroundMark x1="26662" y1="29870" x2="29013" y2="37363"/>
                        <a14:foregroundMark x1="29013" y1="37363" x2="28140" y2="41159"/>
                        <a14:foregroundMark x1="24043" y1="38062" x2="22565" y2="30370"/>
                        <a14:foregroundMark x1="22565" y1="30370" x2="24647" y2="22977"/>
                        <a14:foregroundMark x1="24647" y1="22977" x2="32572" y2="10989"/>
                        <a14:foregroundMark x1="32572" y1="10989" x2="28140" y2="25475"/>
                        <a14:foregroundMark x1="28140" y1="25475" x2="27267" y2="41359"/>
                        <a14:foregroundMark x1="27267" y1="41359" x2="23573" y2="47153"/>
                        <a14:foregroundMark x1="23573" y1="47153" x2="21558" y2="45754"/>
                        <a14:foregroundMark x1="24916" y1="20679" x2="30893" y2="12687"/>
                        <a14:foregroundMark x1="32169" y1="15884" x2="36938" y2="19481"/>
                        <a14:foregroundMark x1="36938" y1="19481" x2="33580" y2="25674"/>
                        <a14:foregroundMark x1="33580" y1="25674" x2="37072" y2="31868"/>
                        <a14:foregroundMark x1="37072" y1="31868" x2="37475" y2="39860"/>
                        <a14:foregroundMark x1="37475" y1="39860" x2="38482" y2="40959"/>
                        <a14:foregroundMark x1="13365" y1="81119" x2="18469" y2="78621"/>
                        <a14:foregroundMark x1="18469" y1="78621" x2="19812" y2="54046"/>
                        <a14:foregroundMark x1="19812" y1="54046" x2="14775" y2="57742"/>
                        <a14:foregroundMark x1="14775" y1="57742" x2="13230" y2="65834"/>
                        <a14:foregroundMark x1="13230" y1="65834" x2="18469" y2="67033"/>
                        <a14:foregroundMark x1="18469" y1="67033" x2="19073" y2="69331"/>
                        <a14:foregroundMark x1="23506" y1="54845" x2="23573" y2="62837"/>
                        <a14:foregroundMark x1="23573" y1="62837" x2="28946" y2="63836"/>
                        <a14:foregroundMark x1="28946" y1="63836" x2="28207" y2="55944"/>
                        <a14:foregroundMark x1="28207" y1="55944" x2="23103" y2="53447"/>
                        <a14:foregroundMark x1="23103" y1="53447" x2="23103" y2="52947"/>
                        <a14:foregroundMark x1="31699" y1="59041" x2="33647" y2="66533"/>
                        <a14:foregroundMark x1="33647" y1="66533" x2="37743" y2="61638"/>
                        <a14:foregroundMark x1="37743" y1="61638" x2="37273" y2="50849"/>
                        <a14:foregroundMark x1="35594" y1="70729" x2="37945" y2="62737"/>
                        <a14:foregroundMark x1="45198" y1="62537" x2="41974" y2="69131"/>
                        <a14:foregroundMark x1="41974" y1="69131" x2="40094" y2="53846"/>
                        <a14:foregroundMark x1="40094" y1="53846" x2="45064" y2="55245"/>
                        <a14:foregroundMark x1="41706" y1="69730" x2="45668" y2="64635"/>
                        <a14:foregroundMark x1="45668" y1="64635" x2="45668" y2="63636"/>
                        <a14:foregroundMark x1="48086" y1="71828" x2="48690" y2="55245"/>
                        <a14:foregroundMark x1="48690" y1="55245" x2="53324" y2="70230"/>
                        <a14:foregroundMark x1="53324" y1="70230" x2="52250" y2="46354"/>
                        <a14:foregroundMark x1="52250" y1="46354" x2="53459" y2="38462"/>
                        <a14:foregroundMark x1="53459" y1="38462" x2="52116" y2="11588"/>
                        <a14:foregroundMark x1="52116" y1="11588" x2="51847" y2="28272"/>
                        <a14:foregroundMark x1="51847" y1="28272" x2="47482" y2="34166"/>
                        <a14:foregroundMark x1="47482" y1="34166" x2="47414" y2="42458"/>
                        <a14:foregroundMark x1="47414" y1="42458" x2="47616" y2="11588"/>
                        <a14:foregroundMark x1="54265" y1="75524" x2="55205" y2="77123"/>
                        <a14:foregroundMark x1="55675" y1="61838" x2="54936" y2="53646"/>
                        <a14:foregroundMark x1="54936" y1="53646" x2="60376" y2="51049"/>
                        <a14:foregroundMark x1="60376" y1="51049" x2="61518" y2="59141"/>
                        <a14:foregroundMark x1="61518" y1="59141" x2="59637" y2="51748"/>
                        <a14:foregroundMark x1="59637" y1="51748" x2="57555" y2="59840"/>
                        <a14:foregroundMark x1="57555" y1="59840" x2="58697" y2="75624"/>
                        <a14:foregroundMark x1="62995" y1="57243" x2="64473" y2="64935"/>
                        <a14:foregroundMark x1="64473" y1="64935" x2="69308" y2="60739"/>
                        <a14:foregroundMark x1="69308" y1="60739" x2="70248" y2="44256"/>
                        <a14:foregroundMark x1="70248" y1="44256" x2="69241" y2="70729"/>
                        <a14:foregroundMark x1="69241" y1="70729" x2="71189" y2="74925"/>
                        <a14:foregroundMark x1="73338" y1="78122" x2="73808" y2="53347"/>
                        <a14:foregroundMark x1="73808" y1="53347" x2="74547" y2="61239"/>
                        <a14:foregroundMark x1="74547" y1="61239" x2="79382" y2="75924"/>
                        <a14:foregroundMark x1="79382" y1="75924" x2="79382" y2="75724"/>
                        <a14:foregroundMark x1="86165" y1="68332" x2="80927" y2="65734"/>
                        <a14:foregroundMark x1="80927" y1="65734" x2="80390" y2="56843"/>
                        <a14:foregroundMark x1="80390" y1="56843" x2="84688" y2="52248"/>
                        <a14:foregroundMark x1="84688" y1="52248" x2="85897" y2="53546"/>
                        <a14:foregroundMark x1="70719" y1="30270" x2="70651" y2="22078"/>
                        <a14:foregroundMark x1="70651" y1="22078" x2="65413" y2="19880"/>
                        <a14:foregroundMark x1="65413" y1="19880" x2="65212" y2="19580"/>
                        <a14:foregroundMark x1="70248" y1="20779" x2="74144" y2="9890"/>
                        <a14:foregroundMark x1="51981" y1="11688" x2="51847" y2="3896"/>
                        <a14:foregroundMark x1="51847" y1="3896" x2="51847" y2="3896"/>
                        <a14:foregroundMark x1="47079" y1="11688" x2="47414" y2="6793"/>
                        <a14:foregroundMark x1="13969" y1="80819" x2="9201" y2="77922"/>
                        <a14:foregroundMark x1="85024" y1="69031" x2="85762" y2="61039"/>
                        <a14:foregroundMark x1="85762" y1="61039" x2="87374" y2="64735"/>
                        <a14:foregroundMark x1="84285" y1="70030" x2="89657" y2="69331"/>
                        <a14:foregroundMark x1="73338" y1="79221" x2="73472" y2="8441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2611" y="443002"/>
            <a:ext cx="9077731" cy="610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62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ree in a forest&#10;&#10;Description automatically generated">
            <a:extLst>
              <a:ext uri="{FF2B5EF4-FFF2-40B4-BE49-F238E27FC236}">
                <a16:creationId xmlns:a16="http://schemas.microsoft.com/office/drawing/2014/main" id="{518A3B61-9DCD-482E-B15B-5C820C3758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449" y="919853"/>
            <a:ext cx="5691673" cy="501829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169362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rock&#10;&#10;Description automatically generated">
            <a:extLst>
              <a:ext uri="{FF2B5EF4-FFF2-40B4-BE49-F238E27FC236}">
                <a16:creationId xmlns:a16="http://schemas.microsoft.com/office/drawing/2014/main" id="{D5C84449-24D7-4559-B502-518D9F9E64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391" y="1082350"/>
            <a:ext cx="8844494" cy="47815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BEFEDA-E72C-48F9-9E5A-B854A2DABCD0}"/>
              </a:ext>
            </a:extLst>
          </p:cNvPr>
          <p:cNvSpPr txBox="1"/>
          <p:nvPr/>
        </p:nvSpPr>
        <p:spPr>
          <a:xfrm>
            <a:off x="1688285" y="1214349"/>
            <a:ext cx="750260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0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Zombie Holocaust" pitchFamily="2" charset="0"/>
                <a:ea typeface="+mj-ea"/>
                <a:cs typeface="+mj-cs"/>
              </a:rPr>
              <a:t>Arkham </a:t>
            </a:r>
            <a:br>
              <a:rPr kumimoji="0" lang="en-US" sz="10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Zombie Holocaust" pitchFamily="2" charset="0"/>
                <a:ea typeface="+mj-ea"/>
                <a:cs typeface="+mj-cs"/>
              </a:rPr>
            </a:br>
            <a:r>
              <a:rPr kumimoji="0" lang="en-US" sz="10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Zombie Holocaust" pitchFamily="2" charset="0"/>
                <a:ea typeface="+mj-ea"/>
                <a:cs typeface="+mj-cs"/>
              </a:rPr>
              <a:t>Adventure</a:t>
            </a:r>
            <a:endParaRPr lang="en-US" sz="10000" dirty="0"/>
          </a:p>
        </p:txBody>
      </p:sp>
    </p:spTree>
    <p:extLst>
      <p:ext uri="{BB962C8B-B14F-4D97-AF65-F5344CB8AC3E}">
        <p14:creationId xmlns:p14="http://schemas.microsoft.com/office/powerpoint/2010/main" val="1798726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A275B1-D0F7-4BCD-A7C8-66DEE59F3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968" y="929423"/>
            <a:ext cx="8846063" cy="499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380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&#10;&#10;Description automatically generated">
            <a:extLst>
              <a:ext uri="{FF2B5EF4-FFF2-40B4-BE49-F238E27FC236}">
                <a16:creationId xmlns:a16="http://schemas.microsoft.com/office/drawing/2014/main" id="{B3730171-0DD3-4D8E-8188-5B828B18C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72" y="1235926"/>
            <a:ext cx="8360228" cy="49421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8A8F89-1199-4F16-BF18-E66F63DD78E9}"/>
              </a:ext>
            </a:extLst>
          </p:cNvPr>
          <p:cNvSpPr txBox="1"/>
          <p:nvPr/>
        </p:nvSpPr>
        <p:spPr>
          <a:xfrm>
            <a:off x="3027127" y="1389320"/>
            <a:ext cx="61377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C00000"/>
                </a:solidFill>
                <a:latin typeface="Zombie Holocaust" pitchFamily="2" charset="0"/>
              </a:rPr>
              <a:t>You Have Died</a:t>
            </a:r>
          </a:p>
        </p:txBody>
      </p:sp>
    </p:spTree>
    <p:extLst>
      <p:ext uri="{BB962C8B-B14F-4D97-AF65-F5344CB8AC3E}">
        <p14:creationId xmlns:p14="http://schemas.microsoft.com/office/powerpoint/2010/main" val="603186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02728D-EDC3-4606-8BF8-720B08864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830" y="889796"/>
            <a:ext cx="8358340" cy="50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297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ree in the dark&#10;&#10;Description automatically generated">
            <a:extLst>
              <a:ext uri="{FF2B5EF4-FFF2-40B4-BE49-F238E27FC236}">
                <a16:creationId xmlns:a16="http://schemas.microsoft.com/office/drawing/2014/main" id="{C41B4510-BEFF-427C-9F44-FAEC01D74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187" y="459792"/>
            <a:ext cx="8645589" cy="57637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8C613C-E0C2-43A5-B46D-1A3674A0063B}"/>
              </a:ext>
            </a:extLst>
          </p:cNvPr>
          <p:cNvSpPr txBox="1"/>
          <p:nvPr/>
        </p:nvSpPr>
        <p:spPr>
          <a:xfrm>
            <a:off x="3501699" y="674400"/>
            <a:ext cx="492656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rgbClr val="C00000"/>
                </a:solidFill>
                <a:latin typeface="Zombie Holocaust" pitchFamily="2" charset="0"/>
              </a:rPr>
              <a:t>You</a:t>
            </a:r>
          </a:p>
          <a:p>
            <a:pPr algn="ctr"/>
            <a:endParaRPr lang="en-US" sz="8800" dirty="0">
              <a:solidFill>
                <a:srgbClr val="C00000"/>
              </a:solidFill>
              <a:latin typeface="Zombie Holocaust" pitchFamily="2" charset="0"/>
            </a:endParaRPr>
          </a:p>
          <a:p>
            <a:pPr algn="ctr"/>
            <a:endParaRPr lang="en-US" sz="8800" dirty="0">
              <a:solidFill>
                <a:srgbClr val="C00000"/>
              </a:solidFill>
              <a:latin typeface="Zombie Holocaust" pitchFamily="2" charset="0"/>
            </a:endParaRPr>
          </a:p>
          <a:p>
            <a:pPr algn="ctr"/>
            <a:r>
              <a:rPr lang="en-US" sz="8800" dirty="0">
                <a:solidFill>
                  <a:srgbClr val="C00000"/>
                </a:solidFill>
                <a:latin typeface="Zombie Holocaust" pitchFamily="2" charset="0"/>
              </a:rPr>
              <a:t> Survived</a:t>
            </a:r>
            <a:r>
              <a:rPr lang="en-US" sz="8800" dirty="0">
                <a:solidFill>
                  <a:srgbClr val="C0000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75068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C7A0F0-6044-4881-8441-D22CF4303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513" y="231371"/>
            <a:ext cx="8650974" cy="630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14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13</Words>
  <Application>Microsoft Office PowerPoint</Application>
  <PresentationFormat>Widescreen</PresentationFormat>
  <Paragraphs>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Zombie Holocaust</vt:lpstr>
      <vt:lpstr>Office Theme</vt:lpstr>
      <vt:lpstr>Arkham  Adventure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Arkham  Adventure</dc:title>
  <dc:creator>Zackariah Chapman</dc:creator>
  <cp:lastModifiedBy>Zackariah Chapman</cp:lastModifiedBy>
  <cp:revision>7</cp:revision>
  <dcterms:created xsi:type="dcterms:W3CDTF">2020-08-08T16:30:47Z</dcterms:created>
  <dcterms:modified xsi:type="dcterms:W3CDTF">2020-08-08T19:48:16Z</dcterms:modified>
</cp:coreProperties>
</file>

<file path=docProps/thumbnail.jpeg>
</file>